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0" r:id="rId3"/>
    <p:sldId id="303" r:id="rId4"/>
    <p:sldId id="318" r:id="rId5"/>
    <p:sldId id="324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0066"/>
    <a:srgbClr val="99CCFF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1386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290846" y="3581401"/>
            <a:ext cx="7687090" cy="27432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移動させないで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EC9745-9E39-852E-FD3F-F642888952C8}"/>
              </a:ext>
            </a:extLst>
          </p:cNvPr>
          <p:cNvSpPr txBox="1"/>
          <p:nvPr/>
        </p:nvSpPr>
        <p:spPr>
          <a:xfrm rot="5400000">
            <a:off x="1218857" y="4234000"/>
            <a:ext cx="7687090" cy="14380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テーブルやイスを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E4CC7C0-DE71-6E00-EECA-E52C829CFDF0}"/>
              </a:ext>
            </a:extLst>
          </p:cNvPr>
          <p:cNvGrpSpPr/>
          <p:nvPr/>
        </p:nvGrpSpPr>
        <p:grpSpPr>
          <a:xfrm>
            <a:off x="599803" y="476250"/>
            <a:ext cx="5762898" cy="8953504"/>
            <a:chOff x="1181099" y="1109456"/>
            <a:chExt cx="4600305" cy="768709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C70ED9D-0CEB-17A1-5C51-75415993A9E8}"/>
                </a:ext>
              </a:extLst>
            </p:cNvPr>
            <p:cNvSpPr txBox="1"/>
            <p:nvPr/>
          </p:nvSpPr>
          <p:spPr>
            <a:xfrm rot="5400000">
              <a:off x="-1290846" y="3581401"/>
              <a:ext cx="7687090" cy="274320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移動させないで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D5C19751-E7BC-3534-E552-D6C32303FD3B}"/>
                </a:ext>
              </a:extLst>
            </p:cNvPr>
            <p:cNvSpPr txBox="1"/>
            <p:nvPr/>
          </p:nvSpPr>
          <p:spPr>
            <a:xfrm rot="5400000">
              <a:off x="1218857" y="4234000"/>
              <a:ext cx="7687090" cy="143800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テーブルやイスを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446F694-F3C3-D53A-B574-D416CC16AF76}"/>
              </a:ext>
            </a:extLst>
          </p:cNvPr>
          <p:cNvSpPr/>
          <p:nvPr/>
        </p:nvSpPr>
        <p:spPr>
          <a:xfrm rot="5400000">
            <a:off x="-1434525" y="1616613"/>
            <a:ext cx="9727048" cy="6672775"/>
          </a:xfrm>
          <a:custGeom>
            <a:avLst/>
            <a:gdLst>
              <a:gd name="connsiteX0" fmla="*/ 9308736 w 9727048"/>
              <a:gd name="connsiteY0" fmla="*/ 717543 h 6672775"/>
              <a:gd name="connsiteX1" fmla="*/ 921543 w 9727048"/>
              <a:gd name="connsiteY1" fmla="*/ 6267670 h 6672775"/>
              <a:gd name="connsiteX2" fmla="*/ 9308736 w 9727048"/>
              <a:gd name="connsiteY2" fmla="*/ 6267670 h 6672775"/>
              <a:gd name="connsiteX3" fmla="*/ 422240 w 9727048"/>
              <a:gd name="connsiteY3" fmla="*/ 405106 h 6672775"/>
              <a:gd name="connsiteX4" fmla="*/ 422240 w 9727048"/>
              <a:gd name="connsiteY4" fmla="*/ 5950479 h 6672775"/>
              <a:gd name="connsiteX5" fmla="*/ 8802249 w 9727048"/>
              <a:gd name="connsiteY5" fmla="*/ 405106 h 6672775"/>
              <a:gd name="connsiteX6" fmla="*/ 0 w 9727048"/>
              <a:gd name="connsiteY6" fmla="*/ 0 h 6672775"/>
              <a:gd name="connsiteX7" fmla="*/ 9727048 w 9727048"/>
              <a:gd name="connsiteY7" fmla="*/ 0 h 6672775"/>
              <a:gd name="connsiteX8" fmla="*/ 9727048 w 9727048"/>
              <a:gd name="connsiteY8" fmla="*/ 6672775 h 6672775"/>
              <a:gd name="connsiteX9" fmla="*/ 0 w 9727048"/>
              <a:gd name="connsiteY9" fmla="*/ 6672775 h 667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27048" h="6672775">
                <a:moveTo>
                  <a:pt x="9308736" y="717543"/>
                </a:moveTo>
                <a:lnTo>
                  <a:pt x="921543" y="6267670"/>
                </a:lnTo>
                <a:lnTo>
                  <a:pt x="9308736" y="6267670"/>
                </a:lnTo>
                <a:close/>
                <a:moveTo>
                  <a:pt x="422240" y="405106"/>
                </a:moveTo>
                <a:lnTo>
                  <a:pt x="422240" y="5950479"/>
                </a:lnTo>
                <a:lnTo>
                  <a:pt x="8802249" y="405106"/>
                </a:lnTo>
                <a:close/>
                <a:moveTo>
                  <a:pt x="0" y="0"/>
                </a:moveTo>
                <a:lnTo>
                  <a:pt x="9727048" y="0"/>
                </a:lnTo>
                <a:lnTo>
                  <a:pt x="9727048" y="6672775"/>
                </a:lnTo>
                <a:lnTo>
                  <a:pt x="0" y="667277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EB36E80-DBC1-6433-5838-0EB87859B020}"/>
              </a:ext>
            </a:extLst>
          </p:cNvPr>
          <p:cNvGrpSpPr/>
          <p:nvPr/>
        </p:nvGrpSpPr>
        <p:grpSpPr>
          <a:xfrm>
            <a:off x="1199344" y="781050"/>
            <a:ext cx="4459310" cy="8343900"/>
            <a:chOff x="1848024" y="788763"/>
            <a:chExt cx="3161952" cy="8328473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094371F-3456-B8E9-D8CB-38B8A48D1CB0}"/>
                </a:ext>
              </a:extLst>
            </p:cNvPr>
            <p:cNvSpPr txBox="1"/>
            <p:nvPr/>
          </p:nvSpPr>
          <p:spPr>
            <a:xfrm rot="5400000">
              <a:off x="-735237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テーブルやイスを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移動させないで</a:t>
              </a:r>
              <a:endParaRPr lang="en-US" altLang="ja-JP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ください</a:t>
              </a:r>
              <a:endParaRPr lang="en-US" altLang="ja-JP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9932F3B-5BCD-4CFE-0661-E0F8430D53C6}"/>
                </a:ext>
              </a:extLst>
            </p:cNvPr>
            <p:cNvSpPr txBox="1"/>
            <p:nvPr/>
          </p:nvSpPr>
          <p:spPr>
            <a:xfrm rot="5400000">
              <a:off x="-735237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FF00"/>
                  </a:solidFill>
                  <a:effectLst/>
                </a:rPr>
                <a:t>テーブルやイスを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移動させないで</a:t>
              </a:r>
              <a:endParaRPr lang="en-US" altLang="ja-JP" sz="8800" dirty="0">
                <a:ln w="28575">
                  <a:noFill/>
                </a:ln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ください</a:t>
              </a:r>
              <a:endParaRPr lang="en-US" altLang="ja-JP" sz="8800" dirty="0">
                <a:ln w="28575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3899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514350" y="4240433"/>
            <a:ext cx="5829300" cy="5123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テーブルや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イスを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A256C270-412C-A303-802C-4199809E690B}"/>
              </a:ext>
            </a:extLst>
          </p:cNvPr>
          <p:cNvGrpSpPr/>
          <p:nvPr/>
        </p:nvGrpSpPr>
        <p:grpSpPr>
          <a:xfrm>
            <a:off x="1820998" y="540648"/>
            <a:ext cx="3276599" cy="3276599"/>
            <a:chOff x="6616646" y="889577"/>
            <a:chExt cx="2606484" cy="2606484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E7BF2B6A-5E27-50AD-61B5-08B59FB0E168}"/>
                </a:ext>
              </a:extLst>
            </p:cNvPr>
            <p:cNvGrpSpPr/>
            <p:nvPr/>
          </p:nvGrpSpPr>
          <p:grpSpPr>
            <a:xfrm>
              <a:off x="6616646" y="889577"/>
              <a:ext cx="2606484" cy="2606484"/>
              <a:chOff x="643930" y="806730"/>
              <a:chExt cx="2735056" cy="2735056"/>
            </a:xfrm>
          </p:grpSpPr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BC74C668-4F66-CB4F-601C-299A036FD0E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C1E776B4-38E7-466F-39E1-F351BD4910A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D879519A-1C3A-3021-3A66-1064850F3D67}"/>
                </a:ext>
              </a:extLst>
            </p:cNvPr>
            <p:cNvSpPr/>
            <p:nvPr/>
          </p:nvSpPr>
          <p:spPr bwMode="auto">
            <a:xfrm>
              <a:off x="669189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2ABFA14C-1851-C3C2-B8CD-15F2ED7DDD82}"/>
                </a:ext>
              </a:extLst>
            </p:cNvPr>
            <p:cNvSpPr/>
            <p:nvPr/>
          </p:nvSpPr>
          <p:spPr bwMode="auto">
            <a:xfrm>
              <a:off x="675813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CDACCBD0-089F-9EE4-18ED-B77904A097F1}"/>
                </a:ext>
              </a:extLst>
            </p:cNvPr>
            <p:cNvGrpSpPr/>
            <p:nvPr/>
          </p:nvGrpSpPr>
          <p:grpSpPr>
            <a:xfrm>
              <a:off x="6977873" y="1193527"/>
              <a:ext cx="1915764" cy="1992070"/>
              <a:chOff x="2871768" y="-1251520"/>
              <a:chExt cx="1915764" cy="1992070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2861C76A-77FF-BA75-DC77-A5D8B599F6B0}"/>
                  </a:ext>
                </a:extLst>
              </p:cNvPr>
              <p:cNvGrpSpPr/>
              <p:nvPr/>
            </p:nvGrpSpPr>
            <p:grpSpPr>
              <a:xfrm>
                <a:off x="2871768" y="-604071"/>
                <a:ext cx="1165540" cy="1109194"/>
                <a:chOff x="2261566" y="2912146"/>
                <a:chExt cx="993115" cy="945105"/>
              </a:xfrm>
              <a:solidFill>
                <a:srgbClr val="663300"/>
              </a:solidFill>
            </p:grpSpPr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CA052EF6-C5B8-0A81-ABD6-1899ADA30500}"/>
                    </a:ext>
                  </a:extLst>
                </p:cNvPr>
                <p:cNvSpPr/>
                <p:nvPr/>
              </p:nvSpPr>
              <p:spPr bwMode="auto">
                <a:xfrm>
                  <a:off x="2261566" y="3086095"/>
                  <a:ext cx="914614" cy="765085"/>
                </a:xfrm>
                <a:custGeom>
                  <a:avLst/>
                  <a:gdLst>
                    <a:gd name="connsiteX0" fmla="*/ 96851 w 914614"/>
                    <a:gd name="connsiteY0" fmla="*/ 90010 h 765085"/>
                    <a:gd name="connsiteX1" fmla="*/ 96851 w 914614"/>
                    <a:gd name="connsiteY1" fmla="*/ 224021 h 765085"/>
                    <a:gd name="connsiteX2" fmla="*/ 814356 w 914614"/>
                    <a:gd name="connsiteY2" fmla="*/ 224021 h 765085"/>
                    <a:gd name="connsiteX3" fmla="*/ 814356 w 914614"/>
                    <a:gd name="connsiteY3" fmla="*/ 90010 h 765085"/>
                    <a:gd name="connsiteX4" fmla="*/ 35639 w 914614"/>
                    <a:gd name="connsiteY4" fmla="*/ 0 h 765085"/>
                    <a:gd name="connsiteX5" fmla="*/ 878975 w 914614"/>
                    <a:gd name="connsiteY5" fmla="*/ 0 h 765085"/>
                    <a:gd name="connsiteX6" fmla="*/ 914614 w 914614"/>
                    <a:gd name="connsiteY6" fmla="*/ 35639 h 765085"/>
                    <a:gd name="connsiteX7" fmla="*/ 914614 w 914614"/>
                    <a:gd name="connsiteY7" fmla="*/ 90010 h 765085"/>
                    <a:gd name="connsiteX8" fmla="*/ 873138 w 914614"/>
                    <a:gd name="connsiteY8" fmla="*/ 90010 h 765085"/>
                    <a:gd name="connsiteX9" fmla="*/ 873138 w 914614"/>
                    <a:gd name="connsiteY9" fmla="*/ 765085 h 765085"/>
                    <a:gd name="connsiteX10" fmla="*/ 814356 w 914614"/>
                    <a:gd name="connsiteY10" fmla="*/ 765085 h 765085"/>
                    <a:gd name="connsiteX11" fmla="*/ 814356 w 914614"/>
                    <a:gd name="connsiteY11" fmla="*/ 269740 h 765085"/>
                    <a:gd name="connsiteX12" fmla="*/ 96851 w 914614"/>
                    <a:gd name="connsiteY12" fmla="*/ 269740 h 765085"/>
                    <a:gd name="connsiteX13" fmla="*/ 96851 w 914614"/>
                    <a:gd name="connsiteY13" fmla="*/ 765085 h 765085"/>
                    <a:gd name="connsiteX14" fmla="*/ 38069 w 914614"/>
                    <a:gd name="connsiteY14" fmla="*/ 765085 h 765085"/>
                    <a:gd name="connsiteX15" fmla="*/ 38069 w 914614"/>
                    <a:gd name="connsiteY15" fmla="*/ 90010 h 765085"/>
                    <a:gd name="connsiteX16" fmla="*/ 0 w 914614"/>
                    <a:gd name="connsiteY16" fmla="*/ 90010 h 765085"/>
                    <a:gd name="connsiteX17" fmla="*/ 0 w 914614"/>
                    <a:gd name="connsiteY17" fmla="*/ 35639 h 765085"/>
                    <a:gd name="connsiteX18" fmla="*/ 35639 w 914614"/>
                    <a:gd name="connsiteY18" fmla="*/ 0 h 7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14614" h="765085">
                      <a:moveTo>
                        <a:pt x="96851" y="90010"/>
                      </a:moveTo>
                      <a:lnTo>
                        <a:pt x="96851" y="224021"/>
                      </a:lnTo>
                      <a:lnTo>
                        <a:pt x="814356" y="224021"/>
                      </a:lnTo>
                      <a:lnTo>
                        <a:pt x="814356" y="90010"/>
                      </a:lnTo>
                      <a:close/>
                      <a:moveTo>
                        <a:pt x="35639" y="0"/>
                      </a:moveTo>
                      <a:lnTo>
                        <a:pt x="878975" y="0"/>
                      </a:lnTo>
                      <a:cubicBezTo>
                        <a:pt x="898658" y="0"/>
                        <a:pt x="914614" y="15956"/>
                        <a:pt x="914614" y="35639"/>
                      </a:cubicBezTo>
                      <a:lnTo>
                        <a:pt x="914614" y="90010"/>
                      </a:lnTo>
                      <a:lnTo>
                        <a:pt x="873138" y="90010"/>
                      </a:lnTo>
                      <a:lnTo>
                        <a:pt x="873138" y="765085"/>
                      </a:lnTo>
                      <a:lnTo>
                        <a:pt x="814356" y="765085"/>
                      </a:lnTo>
                      <a:lnTo>
                        <a:pt x="814356" y="269740"/>
                      </a:lnTo>
                      <a:lnTo>
                        <a:pt x="96851" y="269740"/>
                      </a:lnTo>
                      <a:lnTo>
                        <a:pt x="96851" y="765085"/>
                      </a:lnTo>
                      <a:lnTo>
                        <a:pt x="38069" y="765085"/>
                      </a:lnTo>
                      <a:lnTo>
                        <a:pt x="38069" y="90010"/>
                      </a:lnTo>
                      <a:lnTo>
                        <a:pt x="0" y="90010"/>
                      </a:lnTo>
                      <a:lnTo>
                        <a:pt x="0" y="35639"/>
                      </a:lnTo>
                      <a:cubicBezTo>
                        <a:pt x="0" y="15956"/>
                        <a:pt x="15956" y="0"/>
                        <a:pt x="3563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8369DE23-E098-FE1B-E809-3D9781442EB4}"/>
                    </a:ext>
                  </a:extLst>
                </p:cNvPr>
                <p:cNvSpPr/>
                <p:nvPr/>
              </p:nvSpPr>
              <p:spPr bwMode="auto">
                <a:xfrm>
                  <a:off x="2712719" y="2912146"/>
                  <a:ext cx="541962" cy="945105"/>
                </a:xfrm>
                <a:custGeom>
                  <a:avLst/>
                  <a:gdLst>
                    <a:gd name="connsiteX0" fmla="*/ 94287 w 541962"/>
                    <a:gd name="connsiteY0" fmla="*/ 585064 h 945105"/>
                    <a:gd name="connsiteX1" fmla="*/ 94287 w 541962"/>
                    <a:gd name="connsiteY1" fmla="*/ 719076 h 945105"/>
                    <a:gd name="connsiteX2" fmla="*/ 483180 w 541962"/>
                    <a:gd name="connsiteY2" fmla="*/ 719076 h 945105"/>
                    <a:gd name="connsiteX3" fmla="*/ 483180 w 541962"/>
                    <a:gd name="connsiteY3" fmla="*/ 585064 h 945105"/>
                    <a:gd name="connsiteX4" fmla="*/ 483180 w 541962"/>
                    <a:gd name="connsiteY4" fmla="*/ 0 h 945105"/>
                    <a:gd name="connsiteX5" fmla="*/ 541962 w 541962"/>
                    <a:gd name="connsiteY5" fmla="*/ 0 h 945105"/>
                    <a:gd name="connsiteX6" fmla="*/ 541962 w 541962"/>
                    <a:gd name="connsiteY6" fmla="*/ 945105 h 945105"/>
                    <a:gd name="connsiteX7" fmla="*/ 483180 w 541962"/>
                    <a:gd name="connsiteY7" fmla="*/ 945105 h 945105"/>
                    <a:gd name="connsiteX8" fmla="*/ 483180 w 541962"/>
                    <a:gd name="connsiteY8" fmla="*/ 764795 h 945105"/>
                    <a:gd name="connsiteX9" fmla="*/ 94287 w 541962"/>
                    <a:gd name="connsiteY9" fmla="*/ 764795 h 945105"/>
                    <a:gd name="connsiteX10" fmla="*/ 94287 w 541962"/>
                    <a:gd name="connsiteY10" fmla="*/ 945105 h 945105"/>
                    <a:gd name="connsiteX11" fmla="*/ 35505 w 541962"/>
                    <a:gd name="connsiteY11" fmla="*/ 945105 h 945105"/>
                    <a:gd name="connsiteX12" fmla="*/ 35505 w 541962"/>
                    <a:gd name="connsiteY12" fmla="*/ 585064 h 945105"/>
                    <a:gd name="connsiteX13" fmla="*/ 0 w 541962"/>
                    <a:gd name="connsiteY13" fmla="*/ 585064 h 945105"/>
                    <a:gd name="connsiteX14" fmla="*/ 0 w 541962"/>
                    <a:gd name="connsiteY14" fmla="*/ 542774 h 945105"/>
                    <a:gd name="connsiteX15" fmla="*/ 27721 w 541962"/>
                    <a:gd name="connsiteY15" fmla="*/ 515053 h 945105"/>
                    <a:gd name="connsiteX16" fmla="*/ 483180 w 541962"/>
                    <a:gd name="connsiteY16" fmla="*/ 515053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962" h="945105">
                      <a:moveTo>
                        <a:pt x="94287" y="585064"/>
                      </a:moveTo>
                      <a:lnTo>
                        <a:pt x="94287" y="719076"/>
                      </a:lnTo>
                      <a:lnTo>
                        <a:pt x="483180" y="719076"/>
                      </a:lnTo>
                      <a:lnTo>
                        <a:pt x="483180" y="585064"/>
                      </a:lnTo>
                      <a:close/>
                      <a:moveTo>
                        <a:pt x="483180" y="0"/>
                      </a:moveTo>
                      <a:lnTo>
                        <a:pt x="541962" y="0"/>
                      </a:lnTo>
                      <a:lnTo>
                        <a:pt x="541962" y="945105"/>
                      </a:lnTo>
                      <a:lnTo>
                        <a:pt x="483180" y="945105"/>
                      </a:lnTo>
                      <a:lnTo>
                        <a:pt x="483180" y="764795"/>
                      </a:lnTo>
                      <a:lnTo>
                        <a:pt x="94287" y="764795"/>
                      </a:lnTo>
                      <a:lnTo>
                        <a:pt x="94287" y="945105"/>
                      </a:lnTo>
                      <a:lnTo>
                        <a:pt x="35505" y="945105"/>
                      </a:lnTo>
                      <a:lnTo>
                        <a:pt x="35505" y="585064"/>
                      </a:lnTo>
                      <a:lnTo>
                        <a:pt x="0" y="585064"/>
                      </a:lnTo>
                      <a:lnTo>
                        <a:pt x="0" y="542774"/>
                      </a:lnTo>
                      <a:cubicBezTo>
                        <a:pt x="0" y="527464"/>
                        <a:pt x="12411" y="515053"/>
                        <a:pt x="27721" y="515053"/>
                      </a:cubicBezTo>
                      <a:lnTo>
                        <a:pt x="483180" y="51505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29DEB1B-2182-FD09-1D13-D8F41903ED0F}"/>
                  </a:ext>
                </a:extLst>
              </p:cNvPr>
              <p:cNvSpPr/>
              <p:nvPr/>
            </p:nvSpPr>
            <p:spPr bwMode="auto">
              <a:xfrm>
                <a:off x="3829365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46A8113C-3952-0485-C9B8-074EB54232B4}"/>
                </a:ext>
              </a:extLst>
            </p:cNvPr>
            <p:cNvSpPr/>
            <p:nvPr/>
          </p:nvSpPr>
          <p:spPr bwMode="auto">
            <a:xfrm>
              <a:off x="675384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648200"/>
            <a:ext cx="5869882" cy="47966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テーブルや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イスを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39BCD4F-5000-6E40-6883-9D0C0FE83FA1}"/>
              </a:ext>
            </a:extLst>
          </p:cNvPr>
          <p:cNvGrpSpPr/>
          <p:nvPr/>
        </p:nvGrpSpPr>
        <p:grpSpPr>
          <a:xfrm>
            <a:off x="1642300" y="361951"/>
            <a:ext cx="3633996" cy="3633994"/>
            <a:chOff x="6616646" y="889577"/>
            <a:chExt cx="2606484" cy="260648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71B2363-AFF7-537C-C6C8-0E9CA720D22E}"/>
                </a:ext>
              </a:extLst>
            </p:cNvPr>
            <p:cNvGrpSpPr/>
            <p:nvPr/>
          </p:nvGrpSpPr>
          <p:grpSpPr>
            <a:xfrm>
              <a:off x="6616646" y="889577"/>
              <a:ext cx="2606484" cy="2606484"/>
              <a:chOff x="643930" y="806730"/>
              <a:chExt cx="2735056" cy="2735056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A2470C7E-BB0A-B0BB-C822-FE76B47D9C9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EA40AD67-AB83-FE55-75B9-B2E29F2F2E5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47B86D8-67E4-C844-9859-234EEB1744BC}"/>
                </a:ext>
              </a:extLst>
            </p:cNvPr>
            <p:cNvSpPr/>
            <p:nvPr/>
          </p:nvSpPr>
          <p:spPr bwMode="auto">
            <a:xfrm>
              <a:off x="669189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8C184F3-D13B-C877-B007-DC938E9C560F}"/>
                </a:ext>
              </a:extLst>
            </p:cNvPr>
            <p:cNvSpPr/>
            <p:nvPr/>
          </p:nvSpPr>
          <p:spPr bwMode="auto">
            <a:xfrm>
              <a:off x="675813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83B1605-B869-442E-F542-619138F02295}"/>
                </a:ext>
              </a:extLst>
            </p:cNvPr>
            <p:cNvGrpSpPr/>
            <p:nvPr/>
          </p:nvGrpSpPr>
          <p:grpSpPr>
            <a:xfrm>
              <a:off x="6977873" y="1193527"/>
              <a:ext cx="1915764" cy="1992070"/>
              <a:chOff x="2871768" y="-1251520"/>
              <a:chExt cx="1915764" cy="1992070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6070E826-7A59-FEF5-3141-774C594FAFF5}"/>
                  </a:ext>
                </a:extLst>
              </p:cNvPr>
              <p:cNvGrpSpPr/>
              <p:nvPr/>
            </p:nvGrpSpPr>
            <p:grpSpPr>
              <a:xfrm>
                <a:off x="2871768" y="-604071"/>
                <a:ext cx="1165540" cy="1109194"/>
                <a:chOff x="2261566" y="2912146"/>
                <a:chExt cx="993115" cy="945105"/>
              </a:xfrm>
              <a:solidFill>
                <a:srgbClr val="663300"/>
              </a:solidFill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4D862213-5947-74CE-4CD6-23E3E6A052EC}"/>
                    </a:ext>
                  </a:extLst>
                </p:cNvPr>
                <p:cNvSpPr/>
                <p:nvPr/>
              </p:nvSpPr>
              <p:spPr bwMode="auto">
                <a:xfrm>
                  <a:off x="2261566" y="3086095"/>
                  <a:ext cx="914614" cy="765085"/>
                </a:xfrm>
                <a:custGeom>
                  <a:avLst/>
                  <a:gdLst>
                    <a:gd name="connsiteX0" fmla="*/ 96851 w 914614"/>
                    <a:gd name="connsiteY0" fmla="*/ 90010 h 765085"/>
                    <a:gd name="connsiteX1" fmla="*/ 96851 w 914614"/>
                    <a:gd name="connsiteY1" fmla="*/ 224021 h 765085"/>
                    <a:gd name="connsiteX2" fmla="*/ 814356 w 914614"/>
                    <a:gd name="connsiteY2" fmla="*/ 224021 h 765085"/>
                    <a:gd name="connsiteX3" fmla="*/ 814356 w 914614"/>
                    <a:gd name="connsiteY3" fmla="*/ 90010 h 765085"/>
                    <a:gd name="connsiteX4" fmla="*/ 35639 w 914614"/>
                    <a:gd name="connsiteY4" fmla="*/ 0 h 765085"/>
                    <a:gd name="connsiteX5" fmla="*/ 878975 w 914614"/>
                    <a:gd name="connsiteY5" fmla="*/ 0 h 765085"/>
                    <a:gd name="connsiteX6" fmla="*/ 914614 w 914614"/>
                    <a:gd name="connsiteY6" fmla="*/ 35639 h 765085"/>
                    <a:gd name="connsiteX7" fmla="*/ 914614 w 914614"/>
                    <a:gd name="connsiteY7" fmla="*/ 90010 h 765085"/>
                    <a:gd name="connsiteX8" fmla="*/ 873138 w 914614"/>
                    <a:gd name="connsiteY8" fmla="*/ 90010 h 765085"/>
                    <a:gd name="connsiteX9" fmla="*/ 873138 w 914614"/>
                    <a:gd name="connsiteY9" fmla="*/ 765085 h 765085"/>
                    <a:gd name="connsiteX10" fmla="*/ 814356 w 914614"/>
                    <a:gd name="connsiteY10" fmla="*/ 765085 h 765085"/>
                    <a:gd name="connsiteX11" fmla="*/ 814356 w 914614"/>
                    <a:gd name="connsiteY11" fmla="*/ 269740 h 765085"/>
                    <a:gd name="connsiteX12" fmla="*/ 96851 w 914614"/>
                    <a:gd name="connsiteY12" fmla="*/ 269740 h 765085"/>
                    <a:gd name="connsiteX13" fmla="*/ 96851 w 914614"/>
                    <a:gd name="connsiteY13" fmla="*/ 765085 h 765085"/>
                    <a:gd name="connsiteX14" fmla="*/ 38069 w 914614"/>
                    <a:gd name="connsiteY14" fmla="*/ 765085 h 765085"/>
                    <a:gd name="connsiteX15" fmla="*/ 38069 w 914614"/>
                    <a:gd name="connsiteY15" fmla="*/ 90010 h 765085"/>
                    <a:gd name="connsiteX16" fmla="*/ 0 w 914614"/>
                    <a:gd name="connsiteY16" fmla="*/ 90010 h 765085"/>
                    <a:gd name="connsiteX17" fmla="*/ 0 w 914614"/>
                    <a:gd name="connsiteY17" fmla="*/ 35639 h 765085"/>
                    <a:gd name="connsiteX18" fmla="*/ 35639 w 914614"/>
                    <a:gd name="connsiteY18" fmla="*/ 0 h 7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14614" h="765085">
                      <a:moveTo>
                        <a:pt x="96851" y="90010"/>
                      </a:moveTo>
                      <a:lnTo>
                        <a:pt x="96851" y="224021"/>
                      </a:lnTo>
                      <a:lnTo>
                        <a:pt x="814356" y="224021"/>
                      </a:lnTo>
                      <a:lnTo>
                        <a:pt x="814356" y="90010"/>
                      </a:lnTo>
                      <a:close/>
                      <a:moveTo>
                        <a:pt x="35639" y="0"/>
                      </a:moveTo>
                      <a:lnTo>
                        <a:pt x="878975" y="0"/>
                      </a:lnTo>
                      <a:cubicBezTo>
                        <a:pt x="898658" y="0"/>
                        <a:pt x="914614" y="15956"/>
                        <a:pt x="914614" y="35639"/>
                      </a:cubicBezTo>
                      <a:lnTo>
                        <a:pt x="914614" y="90010"/>
                      </a:lnTo>
                      <a:lnTo>
                        <a:pt x="873138" y="90010"/>
                      </a:lnTo>
                      <a:lnTo>
                        <a:pt x="873138" y="765085"/>
                      </a:lnTo>
                      <a:lnTo>
                        <a:pt x="814356" y="765085"/>
                      </a:lnTo>
                      <a:lnTo>
                        <a:pt x="814356" y="269740"/>
                      </a:lnTo>
                      <a:lnTo>
                        <a:pt x="96851" y="269740"/>
                      </a:lnTo>
                      <a:lnTo>
                        <a:pt x="96851" y="765085"/>
                      </a:lnTo>
                      <a:lnTo>
                        <a:pt x="38069" y="765085"/>
                      </a:lnTo>
                      <a:lnTo>
                        <a:pt x="38069" y="90010"/>
                      </a:lnTo>
                      <a:lnTo>
                        <a:pt x="0" y="90010"/>
                      </a:lnTo>
                      <a:lnTo>
                        <a:pt x="0" y="35639"/>
                      </a:lnTo>
                      <a:cubicBezTo>
                        <a:pt x="0" y="15956"/>
                        <a:pt x="15956" y="0"/>
                        <a:pt x="3563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5A758C2B-34BD-FEE4-A239-B89AA2792EA0}"/>
                    </a:ext>
                  </a:extLst>
                </p:cNvPr>
                <p:cNvSpPr/>
                <p:nvPr/>
              </p:nvSpPr>
              <p:spPr bwMode="auto">
                <a:xfrm>
                  <a:off x="2712719" y="2912146"/>
                  <a:ext cx="541962" cy="945105"/>
                </a:xfrm>
                <a:custGeom>
                  <a:avLst/>
                  <a:gdLst>
                    <a:gd name="connsiteX0" fmla="*/ 94287 w 541962"/>
                    <a:gd name="connsiteY0" fmla="*/ 585064 h 945105"/>
                    <a:gd name="connsiteX1" fmla="*/ 94287 w 541962"/>
                    <a:gd name="connsiteY1" fmla="*/ 719076 h 945105"/>
                    <a:gd name="connsiteX2" fmla="*/ 483180 w 541962"/>
                    <a:gd name="connsiteY2" fmla="*/ 719076 h 945105"/>
                    <a:gd name="connsiteX3" fmla="*/ 483180 w 541962"/>
                    <a:gd name="connsiteY3" fmla="*/ 585064 h 945105"/>
                    <a:gd name="connsiteX4" fmla="*/ 483180 w 541962"/>
                    <a:gd name="connsiteY4" fmla="*/ 0 h 945105"/>
                    <a:gd name="connsiteX5" fmla="*/ 541962 w 541962"/>
                    <a:gd name="connsiteY5" fmla="*/ 0 h 945105"/>
                    <a:gd name="connsiteX6" fmla="*/ 541962 w 541962"/>
                    <a:gd name="connsiteY6" fmla="*/ 945105 h 945105"/>
                    <a:gd name="connsiteX7" fmla="*/ 483180 w 541962"/>
                    <a:gd name="connsiteY7" fmla="*/ 945105 h 945105"/>
                    <a:gd name="connsiteX8" fmla="*/ 483180 w 541962"/>
                    <a:gd name="connsiteY8" fmla="*/ 764795 h 945105"/>
                    <a:gd name="connsiteX9" fmla="*/ 94287 w 541962"/>
                    <a:gd name="connsiteY9" fmla="*/ 764795 h 945105"/>
                    <a:gd name="connsiteX10" fmla="*/ 94287 w 541962"/>
                    <a:gd name="connsiteY10" fmla="*/ 945105 h 945105"/>
                    <a:gd name="connsiteX11" fmla="*/ 35505 w 541962"/>
                    <a:gd name="connsiteY11" fmla="*/ 945105 h 945105"/>
                    <a:gd name="connsiteX12" fmla="*/ 35505 w 541962"/>
                    <a:gd name="connsiteY12" fmla="*/ 585064 h 945105"/>
                    <a:gd name="connsiteX13" fmla="*/ 0 w 541962"/>
                    <a:gd name="connsiteY13" fmla="*/ 585064 h 945105"/>
                    <a:gd name="connsiteX14" fmla="*/ 0 w 541962"/>
                    <a:gd name="connsiteY14" fmla="*/ 542774 h 945105"/>
                    <a:gd name="connsiteX15" fmla="*/ 27721 w 541962"/>
                    <a:gd name="connsiteY15" fmla="*/ 515053 h 945105"/>
                    <a:gd name="connsiteX16" fmla="*/ 483180 w 541962"/>
                    <a:gd name="connsiteY16" fmla="*/ 515053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962" h="945105">
                      <a:moveTo>
                        <a:pt x="94287" y="585064"/>
                      </a:moveTo>
                      <a:lnTo>
                        <a:pt x="94287" y="719076"/>
                      </a:lnTo>
                      <a:lnTo>
                        <a:pt x="483180" y="719076"/>
                      </a:lnTo>
                      <a:lnTo>
                        <a:pt x="483180" y="585064"/>
                      </a:lnTo>
                      <a:close/>
                      <a:moveTo>
                        <a:pt x="483180" y="0"/>
                      </a:moveTo>
                      <a:lnTo>
                        <a:pt x="541962" y="0"/>
                      </a:lnTo>
                      <a:lnTo>
                        <a:pt x="541962" y="945105"/>
                      </a:lnTo>
                      <a:lnTo>
                        <a:pt x="483180" y="945105"/>
                      </a:lnTo>
                      <a:lnTo>
                        <a:pt x="483180" y="764795"/>
                      </a:lnTo>
                      <a:lnTo>
                        <a:pt x="94287" y="764795"/>
                      </a:lnTo>
                      <a:lnTo>
                        <a:pt x="94287" y="945105"/>
                      </a:lnTo>
                      <a:lnTo>
                        <a:pt x="35505" y="945105"/>
                      </a:lnTo>
                      <a:lnTo>
                        <a:pt x="35505" y="585064"/>
                      </a:lnTo>
                      <a:lnTo>
                        <a:pt x="0" y="585064"/>
                      </a:lnTo>
                      <a:lnTo>
                        <a:pt x="0" y="542774"/>
                      </a:lnTo>
                      <a:cubicBezTo>
                        <a:pt x="0" y="527464"/>
                        <a:pt x="12411" y="515053"/>
                        <a:pt x="27721" y="515053"/>
                      </a:cubicBezTo>
                      <a:lnTo>
                        <a:pt x="483180" y="51505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0AEAB5C3-D7F2-D325-2650-C63A1AE666BC}"/>
                  </a:ext>
                </a:extLst>
              </p:cNvPr>
              <p:cNvSpPr/>
              <p:nvPr/>
            </p:nvSpPr>
            <p:spPr bwMode="auto">
              <a:xfrm>
                <a:off x="3829365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A1633B1-2344-5EC9-9931-ADB9572C1939}"/>
                </a:ext>
              </a:extLst>
            </p:cNvPr>
            <p:cNvSpPr/>
            <p:nvPr/>
          </p:nvSpPr>
          <p:spPr bwMode="auto">
            <a:xfrm>
              <a:off x="675384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6B3B74-FED2-99B5-98D0-44F7F3E6ED63}"/>
              </a:ext>
            </a:extLst>
          </p:cNvPr>
          <p:cNvSpPr txBox="1"/>
          <p:nvPr/>
        </p:nvSpPr>
        <p:spPr>
          <a:xfrm>
            <a:off x="378518" y="361951"/>
            <a:ext cx="6117532" cy="417888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テーブルやイスを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5C4F784-A149-DB87-1C9B-31E42AFEE8C8}"/>
              </a:ext>
            </a:extLst>
          </p:cNvPr>
          <p:cNvSpPr txBox="1"/>
          <p:nvPr/>
        </p:nvSpPr>
        <p:spPr>
          <a:xfrm>
            <a:off x="385202" y="8735757"/>
            <a:ext cx="6087596" cy="8030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周囲への迷惑になります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9C4E43B1-D0FB-0355-6DEC-2BB02DF350C4}"/>
              </a:ext>
            </a:extLst>
          </p:cNvPr>
          <p:cNvGrpSpPr/>
          <p:nvPr/>
        </p:nvGrpSpPr>
        <p:grpSpPr>
          <a:xfrm>
            <a:off x="1813196" y="4955187"/>
            <a:ext cx="3292204" cy="3292202"/>
            <a:chOff x="6616646" y="889577"/>
            <a:chExt cx="2606484" cy="2606484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8E75DB46-501F-2F1B-67C3-A50BFEEFD9D5}"/>
                </a:ext>
              </a:extLst>
            </p:cNvPr>
            <p:cNvGrpSpPr/>
            <p:nvPr/>
          </p:nvGrpSpPr>
          <p:grpSpPr>
            <a:xfrm>
              <a:off x="6616646" y="889577"/>
              <a:ext cx="2606484" cy="2606484"/>
              <a:chOff x="643930" y="806730"/>
              <a:chExt cx="2735056" cy="2735056"/>
            </a:xfrm>
          </p:grpSpPr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8FC50EEA-3326-3BF9-DE2C-2067D597957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0A23F6F8-2266-A837-35E9-059B5E13256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844B425-7E84-3532-46CC-7B47D1B4FF78}"/>
                </a:ext>
              </a:extLst>
            </p:cNvPr>
            <p:cNvSpPr/>
            <p:nvPr/>
          </p:nvSpPr>
          <p:spPr bwMode="auto">
            <a:xfrm>
              <a:off x="669189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1C242E1F-63CE-0582-3ECD-94554546121B}"/>
                </a:ext>
              </a:extLst>
            </p:cNvPr>
            <p:cNvSpPr/>
            <p:nvPr/>
          </p:nvSpPr>
          <p:spPr bwMode="auto">
            <a:xfrm>
              <a:off x="675813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9FB19ECC-C2AE-F11D-38E4-B9827BF78C6F}"/>
                </a:ext>
              </a:extLst>
            </p:cNvPr>
            <p:cNvGrpSpPr/>
            <p:nvPr/>
          </p:nvGrpSpPr>
          <p:grpSpPr>
            <a:xfrm>
              <a:off x="6977873" y="1193527"/>
              <a:ext cx="1915764" cy="1992070"/>
              <a:chOff x="2871768" y="-1251520"/>
              <a:chExt cx="1915764" cy="1992070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7D0509E6-8644-8FFF-AFCA-87A88976FBF8}"/>
                  </a:ext>
                </a:extLst>
              </p:cNvPr>
              <p:cNvGrpSpPr/>
              <p:nvPr/>
            </p:nvGrpSpPr>
            <p:grpSpPr>
              <a:xfrm>
                <a:off x="2871768" y="-604071"/>
                <a:ext cx="1165540" cy="1109194"/>
                <a:chOff x="2261566" y="2912146"/>
                <a:chExt cx="993115" cy="945105"/>
              </a:xfrm>
              <a:solidFill>
                <a:srgbClr val="663300"/>
              </a:solidFill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AC51177A-13C9-E501-35B2-516EBA4D3D79}"/>
                    </a:ext>
                  </a:extLst>
                </p:cNvPr>
                <p:cNvSpPr/>
                <p:nvPr/>
              </p:nvSpPr>
              <p:spPr bwMode="auto">
                <a:xfrm>
                  <a:off x="2261566" y="3086095"/>
                  <a:ext cx="914614" cy="765085"/>
                </a:xfrm>
                <a:custGeom>
                  <a:avLst/>
                  <a:gdLst>
                    <a:gd name="connsiteX0" fmla="*/ 96851 w 914614"/>
                    <a:gd name="connsiteY0" fmla="*/ 90010 h 765085"/>
                    <a:gd name="connsiteX1" fmla="*/ 96851 w 914614"/>
                    <a:gd name="connsiteY1" fmla="*/ 224021 h 765085"/>
                    <a:gd name="connsiteX2" fmla="*/ 814356 w 914614"/>
                    <a:gd name="connsiteY2" fmla="*/ 224021 h 765085"/>
                    <a:gd name="connsiteX3" fmla="*/ 814356 w 914614"/>
                    <a:gd name="connsiteY3" fmla="*/ 90010 h 765085"/>
                    <a:gd name="connsiteX4" fmla="*/ 35639 w 914614"/>
                    <a:gd name="connsiteY4" fmla="*/ 0 h 765085"/>
                    <a:gd name="connsiteX5" fmla="*/ 878975 w 914614"/>
                    <a:gd name="connsiteY5" fmla="*/ 0 h 765085"/>
                    <a:gd name="connsiteX6" fmla="*/ 914614 w 914614"/>
                    <a:gd name="connsiteY6" fmla="*/ 35639 h 765085"/>
                    <a:gd name="connsiteX7" fmla="*/ 914614 w 914614"/>
                    <a:gd name="connsiteY7" fmla="*/ 90010 h 765085"/>
                    <a:gd name="connsiteX8" fmla="*/ 873138 w 914614"/>
                    <a:gd name="connsiteY8" fmla="*/ 90010 h 765085"/>
                    <a:gd name="connsiteX9" fmla="*/ 873138 w 914614"/>
                    <a:gd name="connsiteY9" fmla="*/ 765085 h 765085"/>
                    <a:gd name="connsiteX10" fmla="*/ 814356 w 914614"/>
                    <a:gd name="connsiteY10" fmla="*/ 765085 h 765085"/>
                    <a:gd name="connsiteX11" fmla="*/ 814356 w 914614"/>
                    <a:gd name="connsiteY11" fmla="*/ 269740 h 765085"/>
                    <a:gd name="connsiteX12" fmla="*/ 96851 w 914614"/>
                    <a:gd name="connsiteY12" fmla="*/ 269740 h 765085"/>
                    <a:gd name="connsiteX13" fmla="*/ 96851 w 914614"/>
                    <a:gd name="connsiteY13" fmla="*/ 765085 h 765085"/>
                    <a:gd name="connsiteX14" fmla="*/ 38069 w 914614"/>
                    <a:gd name="connsiteY14" fmla="*/ 765085 h 765085"/>
                    <a:gd name="connsiteX15" fmla="*/ 38069 w 914614"/>
                    <a:gd name="connsiteY15" fmla="*/ 90010 h 765085"/>
                    <a:gd name="connsiteX16" fmla="*/ 0 w 914614"/>
                    <a:gd name="connsiteY16" fmla="*/ 90010 h 765085"/>
                    <a:gd name="connsiteX17" fmla="*/ 0 w 914614"/>
                    <a:gd name="connsiteY17" fmla="*/ 35639 h 765085"/>
                    <a:gd name="connsiteX18" fmla="*/ 35639 w 914614"/>
                    <a:gd name="connsiteY18" fmla="*/ 0 h 7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14614" h="765085">
                      <a:moveTo>
                        <a:pt x="96851" y="90010"/>
                      </a:moveTo>
                      <a:lnTo>
                        <a:pt x="96851" y="224021"/>
                      </a:lnTo>
                      <a:lnTo>
                        <a:pt x="814356" y="224021"/>
                      </a:lnTo>
                      <a:lnTo>
                        <a:pt x="814356" y="90010"/>
                      </a:lnTo>
                      <a:close/>
                      <a:moveTo>
                        <a:pt x="35639" y="0"/>
                      </a:moveTo>
                      <a:lnTo>
                        <a:pt x="878975" y="0"/>
                      </a:lnTo>
                      <a:cubicBezTo>
                        <a:pt x="898658" y="0"/>
                        <a:pt x="914614" y="15956"/>
                        <a:pt x="914614" y="35639"/>
                      </a:cubicBezTo>
                      <a:lnTo>
                        <a:pt x="914614" y="90010"/>
                      </a:lnTo>
                      <a:lnTo>
                        <a:pt x="873138" y="90010"/>
                      </a:lnTo>
                      <a:lnTo>
                        <a:pt x="873138" y="765085"/>
                      </a:lnTo>
                      <a:lnTo>
                        <a:pt x="814356" y="765085"/>
                      </a:lnTo>
                      <a:lnTo>
                        <a:pt x="814356" y="269740"/>
                      </a:lnTo>
                      <a:lnTo>
                        <a:pt x="96851" y="269740"/>
                      </a:lnTo>
                      <a:lnTo>
                        <a:pt x="96851" y="765085"/>
                      </a:lnTo>
                      <a:lnTo>
                        <a:pt x="38069" y="765085"/>
                      </a:lnTo>
                      <a:lnTo>
                        <a:pt x="38069" y="90010"/>
                      </a:lnTo>
                      <a:lnTo>
                        <a:pt x="0" y="90010"/>
                      </a:lnTo>
                      <a:lnTo>
                        <a:pt x="0" y="35639"/>
                      </a:lnTo>
                      <a:cubicBezTo>
                        <a:pt x="0" y="15956"/>
                        <a:pt x="15956" y="0"/>
                        <a:pt x="3563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BEFD36D3-D6ED-867C-7CD8-FDF789FFDC29}"/>
                    </a:ext>
                  </a:extLst>
                </p:cNvPr>
                <p:cNvSpPr/>
                <p:nvPr/>
              </p:nvSpPr>
              <p:spPr bwMode="auto">
                <a:xfrm>
                  <a:off x="2712719" y="2912146"/>
                  <a:ext cx="541962" cy="945105"/>
                </a:xfrm>
                <a:custGeom>
                  <a:avLst/>
                  <a:gdLst>
                    <a:gd name="connsiteX0" fmla="*/ 94287 w 541962"/>
                    <a:gd name="connsiteY0" fmla="*/ 585064 h 945105"/>
                    <a:gd name="connsiteX1" fmla="*/ 94287 w 541962"/>
                    <a:gd name="connsiteY1" fmla="*/ 719076 h 945105"/>
                    <a:gd name="connsiteX2" fmla="*/ 483180 w 541962"/>
                    <a:gd name="connsiteY2" fmla="*/ 719076 h 945105"/>
                    <a:gd name="connsiteX3" fmla="*/ 483180 w 541962"/>
                    <a:gd name="connsiteY3" fmla="*/ 585064 h 945105"/>
                    <a:gd name="connsiteX4" fmla="*/ 483180 w 541962"/>
                    <a:gd name="connsiteY4" fmla="*/ 0 h 945105"/>
                    <a:gd name="connsiteX5" fmla="*/ 541962 w 541962"/>
                    <a:gd name="connsiteY5" fmla="*/ 0 h 945105"/>
                    <a:gd name="connsiteX6" fmla="*/ 541962 w 541962"/>
                    <a:gd name="connsiteY6" fmla="*/ 945105 h 945105"/>
                    <a:gd name="connsiteX7" fmla="*/ 483180 w 541962"/>
                    <a:gd name="connsiteY7" fmla="*/ 945105 h 945105"/>
                    <a:gd name="connsiteX8" fmla="*/ 483180 w 541962"/>
                    <a:gd name="connsiteY8" fmla="*/ 764795 h 945105"/>
                    <a:gd name="connsiteX9" fmla="*/ 94287 w 541962"/>
                    <a:gd name="connsiteY9" fmla="*/ 764795 h 945105"/>
                    <a:gd name="connsiteX10" fmla="*/ 94287 w 541962"/>
                    <a:gd name="connsiteY10" fmla="*/ 945105 h 945105"/>
                    <a:gd name="connsiteX11" fmla="*/ 35505 w 541962"/>
                    <a:gd name="connsiteY11" fmla="*/ 945105 h 945105"/>
                    <a:gd name="connsiteX12" fmla="*/ 35505 w 541962"/>
                    <a:gd name="connsiteY12" fmla="*/ 585064 h 945105"/>
                    <a:gd name="connsiteX13" fmla="*/ 0 w 541962"/>
                    <a:gd name="connsiteY13" fmla="*/ 585064 h 945105"/>
                    <a:gd name="connsiteX14" fmla="*/ 0 w 541962"/>
                    <a:gd name="connsiteY14" fmla="*/ 542774 h 945105"/>
                    <a:gd name="connsiteX15" fmla="*/ 27721 w 541962"/>
                    <a:gd name="connsiteY15" fmla="*/ 515053 h 945105"/>
                    <a:gd name="connsiteX16" fmla="*/ 483180 w 541962"/>
                    <a:gd name="connsiteY16" fmla="*/ 515053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962" h="945105">
                      <a:moveTo>
                        <a:pt x="94287" y="585064"/>
                      </a:moveTo>
                      <a:lnTo>
                        <a:pt x="94287" y="719076"/>
                      </a:lnTo>
                      <a:lnTo>
                        <a:pt x="483180" y="719076"/>
                      </a:lnTo>
                      <a:lnTo>
                        <a:pt x="483180" y="585064"/>
                      </a:lnTo>
                      <a:close/>
                      <a:moveTo>
                        <a:pt x="483180" y="0"/>
                      </a:moveTo>
                      <a:lnTo>
                        <a:pt x="541962" y="0"/>
                      </a:lnTo>
                      <a:lnTo>
                        <a:pt x="541962" y="945105"/>
                      </a:lnTo>
                      <a:lnTo>
                        <a:pt x="483180" y="945105"/>
                      </a:lnTo>
                      <a:lnTo>
                        <a:pt x="483180" y="764795"/>
                      </a:lnTo>
                      <a:lnTo>
                        <a:pt x="94287" y="764795"/>
                      </a:lnTo>
                      <a:lnTo>
                        <a:pt x="94287" y="945105"/>
                      </a:lnTo>
                      <a:lnTo>
                        <a:pt x="35505" y="945105"/>
                      </a:lnTo>
                      <a:lnTo>
                        <a:pt x="35505" y="585064"/>
                      </a:lnTo>
                      <a:lnTo>
                        <a:pt x="0" y="585064"/>
                      </a:lnTo>
                      <a:lnTo>
                        <a:pt x="0" y="542774"/>
                      </a:lnTo>
                      <a:cubicBezTo>
                        <a:pt x="0" y="527464"/>
                        <a:pt x="12411" y="515053"/>
                        <a:pt x="27721" y="515053"/>
                      </a:cubicBezTo>
                      <a:lnTo>
                        <a:pt x="483180" y="51505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9480D719-83A0-7E06-6CE4-F0EEA42E64D1}"/>
                  </a:ext>
                </a:extLst>
              </p:cNvPr>
              <p:cNvSpPr/>
              <p:nvPr/>
            </p:nvSpPr>
            <p:spPr bwMode="auto">
              <a:xfrm>
                <a:off x="3829365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73A1E271-410D-1D1F-5B6E-4729CD38CE47}"/>
                </a:ext>
              </a:extLst>
            </p:cNvPr>
            <p:cNvSpPr/>
            <p:nvPr/>
          </p:nvSpPr>
          <p:spPr bwMode="auto">
            <a:xfrm>
              <a:off x="675384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54956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55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poph63_テーブルやイスを移動させないでください</dc:title>
  <dc:subject>poph63_テーブルやイスを移動させないでください</dc:subject>
  <dc:creator>でじけろお</dc:creator>
  <cp:revision>1</cp:revision>
  <dcterms:created xsi:type="dcterms:W3CDTF">2014-12-04T06:28:15Z</dcterms:created>
  <dcterms:modified xsi:type="dcterms:W3CDTF">2025-04-04T05:59:12Z</dcterms:modified>
  <cp:version>1</cp:version>
</cp:coreProperties>
</file>